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79" r:id="rId2"/>
  </p:sldMasterIdLst>
  <p:notesMasterIdLst>
    <p:notesMasterId r:id="rId11"/>
  </p:notesMasterIdLst>
  <p:sldIdLst>
    <p:sldId id="256" r:id="rId3"/>
    <p:sldId id="266" r:id="rId4"/>
    <p:sldId id="260" r:id="rId5"/>
    <p:sldId id="257" r:id="rId6"/>
    <p:sldId id="259" r:id="rId7"/>
    <p:sldId id="262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6C9FB-FB1B-4E92-A47A-3E08B339AC35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6027-D2E6-4048-8DE4-D7737C10E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84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56027-D2E6-4048-8DE4-D7737C10E0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Книги\Kni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5688632" cy="1470025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89239"/>
            <a:ext cx="5940152" cy="792089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91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4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February 21,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21,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ОБРАЗОВАНИЕ\Книги\Knigi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380288" y="6527800"/>
            <a:ext cx="117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953735"/>
                </a:solidFill>
              </a:rPr>
              <a:t>Freeppt.ru</a:t>
            </a:r>
            <a:endParaRPr lang="ru-RU" smtClean="0">
              <a:solidFill>
                <a:srgbClr val="953735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2/21/2023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84984"/>
            <a:ext cx="8534400" cy="223224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Arial Black" panose="020B0A04020102020204" pitchFamily="34" charset="0"/>
              </a:rPr>
              <a:t>ДЕНЬ ЗАЩИТНИКА ОТЕЧЕСТВА</a:t>
            </a:r>
            <a:endParaRPr lang="ru-RU" sz="6000" b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620688"/>
            <a:ext cx="6192688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56692"/>
            <a:ext cx="5040560" cy="223224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23 февраля</a:t>
            </a:r>
            <a:endParaRPr lang="ru-RU" sz="6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9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93"/>
    </mc:Choice>
    <mc:Fallback>
      <p:transition spd="slow" advTm="79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53764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Немного из истории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800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День </a:t>
            </a:r>
            <a:r>
              <a:rPr lang="ru-RU" sz="2400" dirty="0" smtClean="0">
                <a:latin typeface="+mj-lt"/>
              </a:rPr>
              <a:t>защитника </a:t>
            </a:r>
            <a:r>
              <a:rPr lang="ru-RU" sz="2400" dirty="0">
                <a:latin typeface="+mj-lt"/>
              </a:rPr>
              <a:t>Отечества возник в 1918 </a:t>
            </a:r>
            <a:r>
              <a:rPr lang="ru-RU" sz="2400" dirty="0" smtClean="0">
                <a:latin typeface="+mj-lt"/>
              </a:rPr>
              <a:t>году.</a:t>
            </a:r>
          </a:p>
          <a:p>
            <a:r>
              <a:rPr lang="ru-RU" sz="2400" dirty="0" smtClean="0">
                <a:latin typeface="+mj-lt"/>
              </a:rPr>
              <a:t>Особое </a:t>
            </a:r>
            <a:r>
              <a:rPr lang="ru-RU" sz="2400" dirty="0">
                <a:latin typeface="+mj-lt"/>
              </a:rPr>
              <a:t>значение День защитника Отечества приобретает после Победы в Великой Отечественной войне 1941 -</a:t>
            </a:r>
            <a:r>
              <a:rPr lang="ru-RU" sz="2400" dirty="0" smtClean="0">
                <a:latin typeface="+mj-lt"/>
              </a:rPr>
              <a:t>1945 </a:t>
            </a:r>
            <a:r>
              <a:rPr lang="ru-RU" sz="2400" dirty="0" err="1" smtClean="0">
                <a:latin typeface="+mj-lt"/>
              </a:rPr>
              <a:t>г.г</a:t>
            </a:r>
            <a:r>
              <a:rPr lang="ru-RU" sz="2400" dirty="0" smtClean="0">
                <a:latin typeface="+mj-lt"/>
              </a:rPr>
              <a:t>.</a:t>
            </a:r>
          </a:p>
          <a:p>
            <a:r>
              <a:rPr lang="ru-RU" sz="2400" dirty="0" smtClean="0">
                <a:latin typeface="+mj-lt"/>
              </a:rPr>
              <a:t>С </a:t>
            </a:r>
            <a:r>
              <a:rPr lang="ru-RU" sz="2400" dirty="0">
                <a:latin typeface="+mj-lt"/>
              </a:rPr>
              <a:t>1946 года праздник стал называться Днём Советской Армии и Военно-Морского </a:t>
            </a:r>
            <a:r>
              <a:rPr lang="ru-RU" sz="2400" dirty="0" smtClean="0">
                <a:latin typeface="+mj-lt"/>
              </a:rPr>
              <a:t>Флота.</a:t>
            </a:r>
          </a:p>
          <a:p>
            <a:r>
              <a:rPr lang="ru-RU" sz="2400" dirty="0" smtClean="0">
                <a:latin typeface="+mj-lt"/>
              </a:rPr>
              <a:t>С </a:t>
            </a:r>
            <a:r>
              <a:rPr lang="ru-RU" sz="2400" dirty="0">
                <a:latin typeface="+mj-lt"/>
              </a:rPr>
              <a:t>10 февраля 1995 года праздник называется «День защитника Отечества».</a:t>
            </a:r>
          </a:p>
        </p:txBody>
      </p:sp>
      <p:pic>
        <p:nvPicPr>
          <p:cNvPr id="2050" name="Picture 2" descr="D:\Работа Редактор\!2023\!мероприятия\20.02 23 февраля\pngtree-open-book-design-png-image_2167425-PhotoRoom_png-PhotoRoom-transfor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33056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58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4"/>
    </mc:Choice>
    <mc:Fallback>
      <p:transition spd="slow" advTm="88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7920880" cy="3168352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Сегодня это праздник всех тех, кто защищал, защищает и готов защищать Отечество.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 Б.Н. Ельциным 13 марта 1995 года.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D:\Работа Редактор\!Открытки\23.02\png-transparent-defender-of-the-fatherland-day-23-february-holiday-others-cdr-2018-star-PhotoRoom.png-PhotoRo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63" y="3849218"/>
            <a:ext cx="6455879" cy="282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31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2"/>
    </mc:Choice>
    <mc:Fallback>
      <p:transition spd="slow" advTm="82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yt3.ggpht.com/-TTmQ98rRTcI/AAAAAAAAAAI/AAAAAAAAAAA/2u0LOE9rtxQ/s900-c-k-no/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378" y="1450554"/>
            <a:ext cx="3704501" cy="39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60" y="908720"/>
            <a:ext cx="4752528" cy="52565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Большинство граждан России и стран бывшего СССР рассматривают День защитника Отечества не столько, как годовщину победы или День Рождения Красной Армии, </a:t>
            </a:r>
            <a:r>
              <a:rPr lang="ru-RU" sz="2800" dirty="0">
                <a:latin typeface="+mj-lt"/>
              </a:rPr>
              <a:t>сколько </a:t>
            </a:r>
            <a:r>
              <a:rPr lang="ru-RU" sz="2800" dirty="0" smtClean="0">
                <a:latin typeface="+mj-lt"/>
              </a:rPr>
              <a:t>как День </a:t>
            </a:r>
            <a:r>
              <a:rPr lang="ru-RU" sz="2800" dirty="0">
                <a:latin typeface="+mj-lt"/>
              </a:rPr>
              <a:t>настоящих мужчин, Защитников, в самом широком смысле этого </a:t>
            </a:r>
            <a:r>
              <a:rPr lang="ru-RU" sz="2800" dirty="0" smtClean="0">
                <a:latin typeface="+mj-lt"/>
              </a:rPr>
              <a:t>слова.</a:t>
            </a:r>
            <a:endParaRPr lang="ru-RU" sz="2800" dirty="0">
              <a:latin typeface="+mj-lt"/>
            </a:endParaRPr>
          </a:p>
          <a:p>
            <a:pPr marL="0" indent="0">
              <a:buNone/>
            </a:pPr>
            <a:endParaRPr lang="ru-RU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3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9"/>
    </mc:Choice>
    <mc:Fallback>
      <p:transition spd="slow" advTm="8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352928" cy="2304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Этот праздник  олицетворяет собой все то, что ценят в мужчинах:</a:t>
            </a: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отвагу, ответственность, </a:t>
            </a:r>
            <a:r>
              <a:rPr lang="ru-RU" sz="3200" dirty="0">
                <a:solidFill>
                  <a:schemeClr val="tx1"/>
                </a:solidFill>
                <a:latin typeface="+mj-lt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илу духа, ум, целеустремлённость</a:t>
            </a:r>
            <a:endParaRPr lang="ru-RU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http://falerist.org/images/Orden-Za-lichnoye-muzhestvo-d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04056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98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4"/>
    </mc:Choice>
    <mc:Fallback>
      <p:transition spd="slow" advTm="748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208912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+mj-lt"/>
              </a:rPr>
              <a:t>20 марта 1992 года, 20 лет назад, было учреждено звание Героя Российской Федерации, которое заменило звание Героя Советского Союза и стало первым в иерархии государственных наград России.</a:t>
            </a:r>
          </a:p>
        </p:txBody>
      </p:sp>
      <p:pic>
        <p:nvPicPr>
          <p:cNvPr id="9218" name="Picture 2" descr="http://img1.1tv.ru/imgsize640x360/PR20120617213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5832648" cy="328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4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27"/>
    </mc:Choice>
    <mc:Fallback>
      <p:transition spd="slow" advTm="81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868224" cy="3312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dirty="0" smtClean="0">
                <a:solidFill>
                  <a:schemeClr val="tx1"/>
                </a:solidFill>
              </a:rPr>
              <a:t>Среди традиций праздника, сохранившихся и сегодня в бывших советских республиках, — чествование ветеранов, военнослужащих и всех мужчин; возложение цветов к памятным местам, проведение праздничных концертов и мероприятий, организация салютов во многих городах. </a:t>
            </a: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vse.karelia.ru/content/pub/media/2012/february/2302%20ven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442"/>
          <a:stretch/>
        </p:blipFill>
        <p:spPr bwMode="auto">
          <a:xfrm>
            <a:off x="0" y="3645024"/>
            <a:ext cx="3330429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pbhi.ru/assets/images/info/prazdniki/zashitnik/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1"/>
          <a:stretch/>
        </p:blipFill>
        <p:spPr bwMode="auto">
          <a:xfrm>
            <a:off x="4644008" y="3645024"/>
            <a:ext cx="3816424" cy="26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vmu.ru/upload/medialibrary/0e8/0e8dfd989d97aa9813b3d826cca4ff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1060"/>
            <a:ext cx="3633144" cy="24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67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81"/>
    </mc:Choice>
    <mc:Fallback>
      <p:transition spd="slow" advTm="8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8787"/>
            <a:ext cx="6336704" cy="4874388"/>
          </a:xfrm>
        </p:spPr>
      </p:pic>
      <p:sp>
        <p:nvSpPr>
          <p:cNvPr id="3" name="TextBox 2"/>
          <p:cNvSpPr txBox="1"/>
          <p:nvPr/>
        </p:nvSpPr>
        <p:spPr>
          <a:xfrm>
            <a:off x="1043608" y="530120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С праздником дорогие юноши и мужчины!</a:t>
            </a:r>
            <a:endParaRPr lang="ru-RU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9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3"/>
    </mc:Choice>
    <mc:Fallback>
      <p:transition spd="slow" advTm="9033"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nig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222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Knigi</vt:lpstr>
      <vt:lpstr>Соседство</vt:lpstr>
      <vt:lpstr>ДЕНЬ ЗАЩИТНИКА ОТЕЧЕСТВА</vt:lpstr>
      <vt:lpstr>Немного из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ЗАЩИТНИКА ОТЕЧЕСТВА</dc:title>
  <dc:creator>Леонова Лилия Сергеевна</dc:creator>
  <cp:lastModifiedBy>Жегалова Ирина Ивановна</cp:lastModifiedBy>
  <cp:revision>14</cp:revision>
  <dcterms:created xsi:type="dcterms:W3CDTF">2016-02-20T06:51:59Z</dcterms:created>
  <dcterms:modified xsi:type="dcterms:W3CDTF">2023-02-21T08:36:28Z</dcterms:modified>
</cp:coreProperties>
</file>